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x="33870900" cy="19050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test_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870900" cy="1905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